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3"/>
  </p:notesMasterIdLst>
  <p:sldIdLst>
    <p:sldId id="257" r:id="rId2"/>
  </p:sldIdLst>
  <p:sldSz cx="7740650" cy="11458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0F0F0F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558"/>
  </p:normalViewPr>
  <p:slideViewPr>
    <p:cSldViewPr snapToGrid="0" snapToObjects="1">
      <p:cViewPr varScale="1">
        <p:scale>
          <a:sx n="65" d="100"/>
          <a:sy n="65" d="100"/>
        </p:scale>
        <p:origin x="3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01E5D-7075-41D1-8248-F4676252BE3B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86013" y="1143000"/>
            <a:ext cx="208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C4105-4E82-4536-A322-785CA9677B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14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BC4105-4E82-4536-A322-785CA9677BD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88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49" y="1875281"/>
            <a:ext cx="6579553" cy="3989282"/>
          </a:xfrm>
        </p:spPr>
        <p:txBody>
          <a:bodyPr anchor="b"/>
          <a:lstStyle>
            <a:lvl1pPr algn="ctr">
              <a:defRPr sz="507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6018405"/>
            <a:ext cx="5805488" cy="2766502"/>
          </a:xfrm>
        </p:spPr>
        <p:txBody>
          <a:bodyPr/>
          <a:lstStyle>
            <a:lvl1pPr marL="0" indent="0" algn="ctr">
              <a:buNone/>
              <a:defRPr sz="2032"/>
            </a:lvl1pPr>
            <a:lvl2pPr marL="387020" indent="0" algn="ctr">
              <a:buNone/>
              <a:defRPr sz="1693"/>
            </a:lvl2pPr>
            <a:lvl3pPr marL="774040" indent="0" algn="ctr">
              <a:buNone/>
              <a:defRPr sz="1524"/>
            </a:lvl3pPr>
            <a:lvl4pPr marL="1161059" indent="0" algn="ctr">
              <a:buNone/>
              <a:defRPr sz="1354"/>
            </a:lvl4pPr>
            <a:lvl5pPr marL="1548079" indent="0" algn="ctr">
              <a:buNone/>
              <a:defRPr sz="1354"/>
            </a:lvl5pPr>
            <a:lvl6pPr marL="1935099" indent="0" algn="ctr">
              <a:buNone/>
              <a:defRPr sz="1354"/>
            </a:lvl6pPr>
            <a:lvl7pPr marL="2322119" indent="0" algn="ctr">
              <a:buNone/>
              <a:defRPr sz="1354"/>
            </a:lvl7pPr>
            <a:lvl8pPr marL="2709139" indent="0" algn="ctr">
              <a:buNone/>
              <a:defRPr sz="1354"/>
            </a:lvl8pPr>
            <a:lvl9pPr marL="3096158" indent="0" algn="ctr">
              <a:buNone/>
              <a:defRPr sz="135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96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63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3" y="610063"/>
            <a:ext cx="1669078" cy="9710613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610063"/>
            <a:ext cx="4910475" cy="971061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00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79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2856690"/>
            <a:ext cx="6676311" cy="4766448"/>
          </a:xfrm>
        </p:spPr>
        <p:txBody>
          <a:bodyPr anchor="b"/>
          <a:lstStyle>
            <a:lvl1pPr>
              <a:defRPr sz="507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7668230"/>
            <a:ext cx="6676311" cy="2506562"/>
          </a:xfrm>
        </p:spPr>
        <p:txBody>
          <a:bodyPr/>
          <a:lstStyle>
            <a:lvl1pPr marL="0" indent="0">
              <a:buNone/>
              <a:defRPr sz="2032">
                <a:solidFill>
                  <a:schemeClr val="tx1"/>
                </a:solidFill>
              </a:defRPr>
            </a:lvl1pPr>
            <a:lvl2pPr marL="38702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5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3050315"/>
            <a:ext cx="3289776" cy="727036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3050315"/>
            <a:ext cx="3289776" cy="727036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10065"/>
            <a:ext cx="6676311" cy="221479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9" y="2808943"/>
            <a:ext cx="3274657" cy="1376620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9" y="4185563"/>
            <a:ext cx="3274657" cy="615633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5" y="2808943"/>
            <a:ext cx="3290784" cy="1376620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5" y="4185563"/>
            <a:ext cx="3290784" cy="615633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63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7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35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763905"/>
            <a:ext cx="2496561" cy="2673668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1649825"/>
            <a:ext cx="3918704" cy="8143015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437573"/>
            <a:ext cx="2496561" cy="6368528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82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763905"/>
            <a:ext cx="2496561" cy="2673668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1649825"/>
            <a:ext cx="3918704" cy="8143015"/>
          </a:xfrm>
        </p:spPr>
        <p:txBody>
          <a:bodyPr anchor="t"/>
          <a:lstStyle>
            <a:lvl1pPr marL="0" indent="0">
              <a:buNone/>
              <a:defRPr sz="2709"/>
            </a:lvl1pPr>
            <a:lvl2pPr marL="387020" indent="0">
              <a:buNone/>
              <a:defRPr sz="2370"/>
            </a:lvl2pPr>
            <a:lvl3pPr marL="774040" indent="0">
              <a:buNone/>
              <a:defRPr sz="2032"/>
            </a:lvl3pPr>
            <a:lvl4pPr marL="1161059" indent="0">
              <a:buNone/>
              <a:defRPr sz="1693"/>
            </a:lvl4pPr>
            <a:lvl5pPr marL="1548079" indent="0">
              <a:buNone/>
              <a:defRPr sz="1693"/>
            </a:lvl5pPr>
            <a:lvl6pPr marL="1935099" indent="0">
              <a:buNone/>
              <a:defRPr sz="1693"/>
            </a:lvl6pPr>
            <a:lvl7pPr marL="2322119" indent="0">
              <a:buNone/>
              <a:defRPr sz="1693"/>
            </a:lvl7pPr>
            <a:lvl8pPr marL="2709139" indent="0">
              <a:buNone/>
              <a:defRPr sz="1693"/>
            </a:lvl8pPr>
            <a:lvl9pPr marL="3096158" indent="0">
              <a:buNone/>
              <a:defRPr sz="1693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437573"/>
            <a:ext cx="2496561" cy="6368528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13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610065"/>
            <a:ext cx="6676311" cy="2214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3050315"/>
            <a:ext cx="6676311" cy="7270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10620404"/>
            <a:ext cx="1741646" cy="61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A602-8A22-864F-A942-2C8DE3500C72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10620404"/>
            <a:ext cx="2612469" cy="61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10620404"/>
            <a:ext cx="1741646" cy="61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E853F-FDD6-0442-865E-ACFA0FB2A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91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774040" rtl="0" eaLnBrk="1" latinLnBrk="0" hangingPunct="1">
        <a:lnSpc>
          <a:spcPct val="90000"/>
        </a:lnSpc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10" indent="-193510" algn="l" defTabSz="77404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370" kern="1200">
          <a:solidFill>
            <a:schemeClr val="tx1"/>
          </a:solidFill>
          <a:latin typeface="+mn-lt"/>
          <a:ea typeface="+mn-ea"/>
          <a:cs typeface="+mn-cs"/>
        </a:defRPr>
      </a:lvl1pPr>
      <a:lvl2pPr marL="58053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96755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35456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74158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E68F1E6B-1E83-4427-B706-E2CA60D7B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369" y="10720263"/>
            <a:ext cx="6727912" cy="828138"/>
          </a:xfrm>
        </p:spPr>
        <p:txBody>
          <a:bodyPr/>
          <a:lstStyle/>
          <a:p>
            <a:r>
              <a:rPr lang="es-MX" dirty="0"/>
              <a:t>Inserta aquí los datos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27716F9-4D01-41D4-A22A-FBACEAAE9A30}"/>
              </a:ext>
            </a:extLst>
          </p:cNvPr>
          <p:cNvSpPr txBox="1">
            <a:spLocks/>
          </p:cNvSpPr>
          <p:nvPr/>
        </p:nvSpPr>
        <p:spPr>
          <a:xfrm>
            <a:off x="506369" y="294352"/>
            <a:ext cx="6727912" cy="828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4040" rtl="0" eaLnBrk="1" latinLnBrk="0" hangingPunct="1">
              <a:lnSpc>
                <a:spcPct val="90000"/>
              </a:lnSpc>
              <a:spcBef>
                <a:spcPts val="847"/>
              </a:spcBef>
              <a:buFont typeface="Arial" panose="020B0604020202020204" pitchFamily="34" charset="0"/>
              <a:buNone/>
              <a:defRPr sz="20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020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4040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1059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79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35099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22119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9139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96158" indent="0" algn="ctr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None/>
              <a:defRPr sz="1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Inserta aquí tu logo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A6D7AA8-83A6-448A-8CFB-13AD601DC7A4}"/>
              </a:ext>
            </a:extLst>
          </p:cNvPr>
          <p:cNvSpPr/>
          <p:nvPr/>
        </p:nvSpPr>
        <p:spPr>
          <a:xfrm>
            <a:off x="0" y="0"/>
            <a:ext cx="7740650" cy="11458575"/>
          </a:xfrm>
          <a:prstGeom prst="rect">
            <a:avLst/>
          </a:prstGeom>
          <a:solidFill>
            <a:srgbClr val="19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33C8CD0-F1AA-41C9-BBF7-5F6D11022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52818"/>
            <a:ext cx="7740650" cy="1211139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4D2253A-FD73-4FB0-A447-4FF8210F6007}"/>
              </a:ext>
            </a:extLst>
          </p:cNvPr>
          <p:cNvSpPr txBox="1"/>
          <p:nvPr/>
        </p:nvSpPr>
        <p:spPr>
          <a:xfrm>
            <a:off x="5250426" y="10279626"/>
            <a:ext cx="224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    Inserta aquí tu </a:t>
            </a:r>
            <a:r>
              <a:rPr lang="es-ES" dirty="0" err="1">
                <a:solidFill>
                  <a:schemeClr val="bg1"/>
                </a:solidFill>
              </a:rPr>
              <a:t>info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08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</TotalTime>
  <Words>14</Words>
  <Application>Microsoft Office PowerPoint</Application>
  <PresentationFormat>Personalizado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alejandra.tlatelpa@naotravelco.com</dc:creator>
  <cp:lastModifiedBy>Claudia Sosa</cp:lastModifiedBy>
  <cp:revision>60</cp:revision>
  <dcterms:created xsi:type="dcterms:W3CDTF">2021-10-21T17:08:47Z</dcterms:created>
  <dcterms:modified xsi:type="dcterms:W3CDTF">2023-09-19T20:37:58Z</dcterms:modified>
</cp:coreProperties>
</file>