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32" r:id="rId1"/>
  </p:sldMasterIdLst>
  <p:notesMasterIdLst>
    <p:notesMasterId r:id="rId3"/>
  </p:notesMasterIdLst>
  <p:sldIdLst>
    <p:sldId id="257" r:id="rId2"/>
  </p:sldIdLst>
  <p:sldSz cx="7740650" cy="114585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919"/>
    <a:srgbClr val="0F0F0F"/>
    <a:srgbClr val="001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558"/>
  </p:normalViewPr>
  <p:slideViewPr>
    <p:cSldViewPr snapToGrid="0" snapToObjects="1">
      <p:cViewPr varScale="1">
        <p:scale>
          <a:sx n="65" d="100"/>
          <a:sy n="65" d="100"/>
        </p:scale>
        <p:origin x="3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01E5D-7075-41D1-8248-F4676252BE3B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86013" y="1143000"/>
            <a:ext cx="2085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BC4105-4E82-4536-A322-785CA9677B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2146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BC4105-4E82-4536-A322-785CA9677BD9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7886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0549" y="1875281"/>
            <a:ext cx="6579553" cy="3989282"/>
          </a:xfrm>
        </p:spPr>
        <p:txBody>
          <a:bodyPr anchor="b"/>
          <a:lstStyle>
            <a:lvl1pPr algn="ctr">
              <a:defRPr sz="5079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7581" y="6018405"/>
            <a:ext cx="5805488" cy="2766502"/>
          </a:xfrm>
        </p:spPr>
        <p:txBody>
          <a:bodyPr/>
          <a:lstStyle>
            <a:lvl1pPr marL="0" indent="0" algn="ctr">
              <a:buNone/>
              <a:defRPr sz="2032"/>
            </a:lvl1pPr>
            <a:lvl2pPr marL="387020" indent="0" algn="ctr">
              <a:buNone/>
              <a:defRPr sz="1693"/>
            </a:lvl2pPr>
            <a:lvl3pPr marL="774040" indent="0" algn="ctr">
              <a:buNone/>
              <a:defRPr sz="1524"/>
            </a:lvl3pPr>
            <a:lvl4pPr marL="1161059" indent="0" algn="ctr">
              <a:buNone/>
              <a:defRPr sz="1354"/>
            </a:lvl4pPr>
            <a:lvl5pPr marL="1548079" indent="0" algn="ctr">
              <a:buNone/>
              <a:defRPr sz="1354"/>
            </a:lvl5pPr>
            <a:lvl6pPr marL="1935099" indent="0" algn="ctr">
              <a:buNone/>
              <a:defRPr sz="1354"/>
            </a:lvl6pPr>
            <a:lvl7pPr marL="2322119" indent="0" algn="ctr">
              <a:buNone/>
              <a:defRPr sz="1354"/>
            </a:lvl7pPr>
            <a:lvl8pPr marL="2709139" indent="0" algn="ctr">
              <a:buNone/>
              <a:defRPr sz="1354"/>
            </a:lvl8pPr>
            <a:lvl9pPr marL="3096158" indent="0" algn="ctr">
              <a:buNone/>
              <a:defRPr sz="1354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A602-8A22-864F-A942-2C8DE3500C72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853F-FDD6-0442-865E-ACFA0FB2A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3961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A602-8A22-864F-A942-2C8DE3500C72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853F-FDD6-0442-865E-ACFA0FB2A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3633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39403" y="610063"/>
            <a:ext cx="1669078" cy="9710613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2170" y="610063"/>
            <a:ext cx="4910475" cy="9710613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A602-8A22-864F-A942-2C8DE3500C72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853F-FDD6-0442-865E-ACFA0FB2A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6007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A602-8A22-864F-A942-2C8DE3500C72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853F-FDD6-0442-865E-ACFA0FB2A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379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138" y="2856690"/>
            <a:ext cx="6676311" cy="4766448"/>
          </a:xfrm>
        </p:spPr>
        <p:txBody>
          <a:bodyPr anchor="b"/>
          <a:lstStyle>
            <a:lvl1pPr>
              <a:defRPr sz="5079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8138" y="7668230"/>
            <a:ext cx="6676311" cy="2506562"/>
          </a:xfrm>
        </p:spPr>
        <p:txBody>
          <a:bodyPr/>
          <a:lstStyle>
            <a:lvl1pPr marL="0" indent="0">
              <a:buNone/>
              <a:defRPr sz="2032">
                <a:solidFill>
                  <a:schemeClr val="tx1"/>
                </a:solidFill>
              </a:defRPr>
            </a:lvl1pPr>
            <a:lvl2pPr marL="387020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2pPr>
            <a:lvl3pPr marL="774040" indent="0">
              <a:buNone/>
              <a:defRPr sz="1524">
                <a:solidFill>
                  <a:schemeClr val="tx1">
                    <a:tint val="75000"/>
                  </a:schemeClr>
                </a:solidFill>
              </a:defRPr>
            </a:lvl3pPr>
            <a:lvl4pPr marL="116105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4pPr>
            <a:lvl5pPr marL="154807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5pPr>
            <a:lvl6pPr marL="193509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6pPr>
            <a:lvl7pPr marL="232211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7pPr>
            <a:lvl8pPr marL="270913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8pPr>
            <a:lvl9pPr marL="3096158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A602-8A22-864F-A942-2C8DE3500C72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853F-FDD6-0442-865E-ACFA0FB2A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45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2170" y="3050315"/>
            <a:ext cx="3289776" cy="7270361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8704" y="3050315"/>
            <a:ext cx="3289776" cy="7270361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A602-8A22-864F-A942-2C8DE3500C72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853F-FDD6-0442-865E-ACFA0FB2A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6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178" y="610065"/>
            <a:ext cx="6676311" cy="2214795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179" y="2808943"/>
            <a:ext cx="3274657" cy="1376620"/>
          </a:xfrm>
        </p:spPr>
        <p:txBody>
          <a:bodyPr anchor="b"/>
          <a:lstStyle>
            <a:lvl1pPr marL="0" indent="0">
              <a:buNone/>
              <a:defRPr sz="2032" b="1"/>
            </a:lvl1pPr>
            <a:lvl2pPr marL="387020" indent="0">
              <a:buNone/>
              <a:defRPr sz="1693" b="1"/>
            </a:lvl2pPr>
            <a:lvl3pPr marL="774040" indent="0">
              <a:buNone/>
              <a:defRPr sz="1524" b="1"/>
            </a:lvl3pPr>
            <a:lvl4pPr marL="1161059" indent="0">
              <a:buNone/>
              <a:defRPr sz="1354" b="1"/>
            </a:lvl4pPr>
            <a:lvl5pPr marL="1548079" indent="0">
              <a:buNone/>
              <a:defRPr sz="1354" b="1"/>
            </a:lvl5pPr>
            <a:lvl6pPr marL="1935099" indent="0">
              <a:buNone/>
              <a:defRPr sz="1354" b="1"/>
            </a:lvl6pPr>
            <a:lvl7pPr marL="2322119" indent="0">
              <a:buNone/>
              <a:defRPr sz="1354" b="1"/>
            </a:lvl7pPr>
            <a:lvl8pPr marL="2709139" indent="0">
              <a:buNone/>
              <a:defRPr sz="1354" b="1"/>
            </a:lvl8pPr>
            <a:lvl9pPr marL="3096158" indent="0">
              <a:buNone/>
              <a:defRPr sz="1354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179" y="4185563"/>
            <a:ext cx="3274657" cy="615633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18705" y="2808943"/>
            <a:ext cx="3290784" cy="1376620"/>
          </a:xfrm>
        </p:spPr>
        <p:txBody>
          <a:bodyPr anchor="b"/>
          <a:lstStyle>
            <a:lvl1pPr marL="0" indent="0">
              <a:buNone/>
              <a:defRPr sz="2032" b="1"/>
            </a:lvl1pPr>
            <a:lvl2pPr marL="387020" indent="0">
              <a:buNone/>
              <a:defRPr sz="1693" b="1"/>
            </a:lvl2pPr>
            <a:lvl3pPr marL="774040" indent="0">
              <a:buNone/>
              <a:defRPr sz="1524" b="1"/>
            </a:lvl3pPr>
            <a:lvl4pPr marL="1161059" indent="0">
              <a:buNone/>
              <a:defRPr sz="1354" b="1"/>
            </a:lvl4pPr>
            <a:lvl5pPr marL="1548079" indent="0">
              <a:buNone/>
              <a:defRPr sz="1354" b="1"/>
            </a:lvl5pPr>
            <a:lvl6pPr marL="1935099" indent="0">
              <a:buNone/>
              <a:defRPr sz="1354" b="1"/>
            </a:lvl6pPr>
            <a:lvl7pPr marL="2322119" indent="0">
              <a:buNone/>
              <a:defRPr sz="1354" b="1"/>
            </a:lvl7pPr>
            <a:lvl8pPr marL="2709139" indent="0">
              <a:buNone/>
              <a:defRPr sz="1354" b="1"/>
            </a:lvl8pPr>
            <a:lvl9pPr marL="3096158" indent="0">
              <a:buNone/>
              <a:defRPr sz="1354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18705" y="4185563"/>
            <a:ext cx="3290784" cy="615633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A602-8A22-864F-A942-2C8DE3500C72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853F-FDD6-0442-865E-ACFA0FB2A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8635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A602-8A22-864F-A942-2C8DE3500C72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853F-FDD6-0442-865E-ACFA0FB2A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770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A602-8A22-864F-A942-2C8DE3500C72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853F-FDD6-0442-865E-ACFA0FB2A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035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178" y="763905"/>
            <a:ext cx="2496561" cy="2673668"/>
          </a:xfrm>
        </p:spPr>
        <p:txBody>
          <a:bodyPr anchor="b"/>
          <a:lstStyle>
            <a:lvl1pPr>
              <a:defRPr sz="2709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0784" y="1649825"/>
            <a:ext cx="3918704" cy="8143015"/>
          </a:xfrm>
        </p:spPr>
        <p:txBody>
          <a:bodyPr/>
          <a:lstStyle>
            <a:lvl1pPr>
              <a:defRPr sz="2709"/>
            </a:lvl1pPr>
            <a:lvl2pPr>
              <a:defRPr sz="2370"/>
            </a:lvl2pPr>
            <a:lvl3pPr>
              <a:defRPr sz="2032"/>
            </a:lvl3pPr>
            <a:lvl4pPr>
              <a:defRPr sz="1693"/>
            </a:lvl4pPr>
            <a:lvl5pPr>
              <a:defRPr sz="1693"/>
            </a:lvl5pPr>
            <a:lvl6pPr>
              <a:defRPr sz="1693"/>
            </a:lvl6pPr>
            <a:lvl7pPr>
              <a:defRPr sz="1693"/>
            </a:lvl7pPr>
            <a:lvl8pPr>
              <a:defRPr sz="1693"/>
            </a:lvl8pPr>
            <a:lvl9pPr>
              <a:defRPr sz="169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178" y="3437573"/>
            <a:ext cx="2496561" cy="6368528"/>
          </a:xfrm>
        </p:spPr>
        <p:txBody>
          <a:bodyPr/>
          <a:lstStyle>
            <a:lvl1pPr marL="0" indent="0">
              <a:buNone/>
              <a:defRPr sz="1354"/>
            </a:lvl1pPr>
            <a:lvl2pPr marL="387020" indent="0">
              <a:buNone/>
              <a:defRPr sz="1185"/>
            </a:lvl2pPr>
            <a:lvl3pPr marL="774040" indent="0">
              <a:buNone/>
              <a:defRPr sz="1016"/>
            </a:lvl3pPr>
            <a:lvl4pPr marL="1161059" indent="0">
              <a:buNone/>
              <a:defRPr sz="847"/>
            </a:lvl4pPr>
            <a:lvl5pPr marL="1548079" indent="0">
              <a:buNone/>
              <a:defRPr sz="847"/>
            </a:lvl5pPr>
            <a:lvl6pPr marL="1935099" indent="0">
              <a:buNone/>
              <a:defRPr sz="847"/>
            </a:lvl6pPr>
            <a:lvl7pPr marL="2322119" indent="0">
              <a:buNone/>
              <a:defRPr sz="847"/>
            </a:lvl7pPr>
            <a:lvl8pPr marL="2709139" indent="0">
              <a:buNone/>
              <a:defRPr sz="847"/>
            </a:lvl8pPr>
            <a:lvl9pPr marL="3096158" indent="0">
              <a:buNone/>
              <a:defRPr sz="847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A602-8A22-864F-A942-2C8DE3500C72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853F-FDD6-0442-865E-ACFA0FB2A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082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178" y="763905"/>
            <a:ext cx="2496561" cy="2673668"/>
          </a:xfrm>
        </p:spPr>
        <p:txBody>
          <a:bodyPr anchor="b"/>
          <a:lstStyle>
            <a:lvl1pPr>
              <a:defRPr sz="2709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90784" y="1649825"/>
            <a:ext cx="3918704" cy="8143015"/>
          </a:xfrm>
        </p:spPr>
        <p:txBody>
          <a:bodyPr anchor="t"/>
          <a:lstStyle>
            <a:lvl1pPr marL="0" indent="0">
              <a:buNone/>
              <a:defRPr sz="2709"/>
            </a:lvl1pPr>
            <a:lvl2pPr marL="387020" indent="0">
              <a:buNone/>
              <a:defRPr sz="2370"/>
            </a:lvl2pPr>
            <a:lvl3pPr marL="774040" indent="0">
              <a:buNone/>
              <a:defRPr sz="2032"/>
            </a:lvl3pPr>
            <a:lvl4pPr marL="1161059" indent="0">
              <a:buNone/>
              <a:defRPr sz="1693"/>
            </a:lvl4pPr>
            <a:lvl5pPr marL="1548079" indent="0">
              <a:buNone/>
              <a:defRPr sz="1693"/>
            </a:lvl5pPr>
            <a:lvl6pPr marL="1935099" indent="0">
              <a:buNone/>
              <a:defRPr sz="1693"/>
            </a:lvl6pPr>
            <a:lvl7pPr marL="2322119" indent="0">
              <a:buNone/>
              <a:defRPr sz="1693"/>
            </a:lvl7pPr>
            <a:lvl8pPr marL="2709139" indent="0">
              <a:buNone/>
              <a:defRPr sz="1693"/>
            </a:lvl8pPr>
            <a:lvl9pPr marL="3096158" indent="0">
              <a:buNone/>
              <a:defRPr sz="1693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178" y="3437573"/>
            <a:ext cx="2496561" cy="6368528"/>
          </a:xfrm>
        </p:spPr>
        <p:txBody>
          <a:bodyPr/>
          <a:lstStyle>
            <a:lvl1pPr marL="0" indent="0">
              <a:buNone/>
              <a:defRPr sz="1354"/>
            </a:lvl1pPr>
            <a:lvl2pPr marL="387020" indent="0">
              <a:buNone/>
              <a:defRPr sz="1185"/>
            </a:lvl2pPr>
            <a:lvl3pPr marL="774040" indent="0">
              <a:buNone/>
              <a:defRPr sz="1016"/>
            </a:lvl3pPr>
            <a:lvl4pPr marL="1161059" indent="0">
              <a:buNone/>
              <a:defRPr sz="847"/>
            </a:lvl4pPr>
            <a:lvl5pPr marL="1548079" indent="0">
              <a:buNone/>
              <a:defRPr sz="847"/>
            </a:lvl5pPr>
            <a:lvl6pPr marL="1935099" indent="0">
              <a:buNone/>
              <a:defRPr sz="847"/>
            </a:lvl6pPr>
            <a:lvl7pPr marL="2322119" indent="0">
              <a:buNone/>
              <a:defRPr sz="847"/>
            </a:lvl7pPr>
            <a:lvl8pPr marL="2709139" indent="0">
              <a:buNone/>
              <a:defRPr sz="847"/>
            </a:lvl8pPr>
            <a:lvl9pPr marL="3096158" indent="0">
              <a:buNone/>
              <a:defRPr sz="847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A602-8A22-864F-A942-2C8DE3500C72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853F-FDD6-0442-865E-ACFA0FB2A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3131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2170" y="610065"/>
            <a:ext cx="6676311" cy="2214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170" y="3050315"/>
            <a:ext cx="6676311" cy="7270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2170" y="10620404"/>
            <a:ext cx="1741646" cy="6100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6A602-8A22-864F-A942-2C8DE3500C72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64091" y="10620404"/>
            <a:ext cx="2612469" cy="6100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66834" y="10620404"/>
            <a:ext cx="1741646" cy="6100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E853F-FDD6-0442-865E-ACFA0FB2A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3914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774040" rtl="0" eaLnBrk="1" latinLnBrk="0" hangingPunct="1">
        <a:lnSpc>
          <a:spcPct val="90000"/>
        </a:lnSpc>
        <a:spcBef>
          <a:spcPct val="0"/>
        </a:spcBef>
        <a:buNone/>
        <a:defRPr sz="3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3510" indent="-193510" algn="l" defTabSz="774040" rtl="0" eaLnBrk="1" latinLnBrk="0" hangingPunct="1">
        <a:lnSpc>
          <a:spcPct val="90000"/>
        </a:lnSpc>
        <a:spcBef>
          <a:spcPts val="847"/>
        </a:spcBef>
        <a:buFont typeface="Arial" panose="020B0604020202020204" pitchFamily="34" charset="0"/>
        <a:buChar char="•"/>
        <a:defRPr sz="2370" kern="1200">
          <a:solidFill>
            <a:schemeClr val="tx1"/>
          </a:solidFill>
          <a:latin typeface="+mn-lt"/>
          <a:ea typeface="+mn-ea"/>
          <a:cs typeface="+mn-cs"/>
        </a:defRPr>
      </a:lvl1pPr>
      <a:lvl2pPr marL="580530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2pPr>
      <a:lvl3pPr marL="967550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693" kern="1200">
          <a:solidFill>
            <a:schemeClr val="tx1"/>
          </a:solidFill>
          <a:latin typeface="+mn-lt"/>
          <a:ea typeface="+mn-ea"/>
          <a:cs typeface="+mn-cs"/>
        </a:defRPr>
      </a:lvl3pPr>
      <a:lvl4pPr marL="135456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4pPr>
      <a:lvl5pPr marL="174158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5pPr>
      <a:lvl6pPr marL="212860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6pPr>
      <a:lvl7pPr marL="251562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7pPr>
      <a:lvl8pPr marL="290264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8pPr>
      <a:lvl9pPr marL="3289668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1pPr>
      <a:lvl2pPr marL="387020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2pPr>
      <a:lvl3pPr marL="774040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3pPr>
      <a:lvl4pPr marL="116105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4pPr>
      <a:lvl5pPr marL="154807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5pPr>
      <a:lvl6pPr marL="193509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6pPr>
      <a:lvl7pPr marL="232211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7pPr>
      <a:lvl8pPr marL="270913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8pPr>
      <a:lvl9pPr marL="3096158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>
            <a:extLst>
              <a:ext uri="{FF2B5EF4-FFF2-40B4-BE49-F238E27FC236}">
                <a16:creationId xmlns:a16="http://schemas.microsoft.com/office/drawing/2014/main" id="{E68F1E6B-1E83-4427-B706-E2CA60D7B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6369" y="10720263"/>
            <a:ext cx="6727912" cy="828138"/>
          </a:xfrm>
        </p:spPr>
        <p:txBody>
          <a:bodyPr/>
          <a:lstStyle/>
          <a:p>
            <a:r>
              <a:rPr lang="es-MX" dirty="0"/>
              <a:t>Inserta aquí los datos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027716F9-4D01-41D4-A22A-FBACEAAE9A30}"/>
              </a:ext>
            </a:extLst>
          </p:cNvPr>
          <p:cNvSpPr txBox="1">
            <a:spLocks/>
          </p:cNvSpPr>
          <p:nvPr/>
        </p:nvSpPr>
        <p:spPr>
          <a:xfrm>
            <a:off x="506369" y="294352"/>
            <a:ext cx="6727912" cy="828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74040" rtl="0" eaLnBrk="1" latinLnBrk="0" hangingPunct="1">
              <a:lnSpc>
                <a:spcPct val="90000"/>
              </a:lnSpc>
              <a:spcBef>
                <a:spcPts val="847"/>
              </a:spcBef>
              <a:buFont typeface="Arial" panose="020B0604020202020204" pitchFamily="34" charset="0"/>
              <a:buNone/>
              <a:defRPr sz="20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7020" indent="0" algn="ctr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None/>
              <a:defRPr sz="169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4040" indent="0" algn="ctr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None/>
              <a:defRPr sz="15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1059" indent="0" algn="ctr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None/>
              <a:defRPr sz="13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79" indent="0" algn="ctr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None/>
              <a:defRPr sz="13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35099" indent="0" algn="ctr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None/>
              <a:defRPr sz="13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22119" indent="0" algn="ctr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None/>
              <a:defRPr sz="13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09139" indent="0" algn="ctr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None/>
              <a:defRPr sz="13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96158" indent="0" algn="ctr" defTabSz="774040" rtl="0" eaLnBrk="1" latinLnBrk="0" hangingPunct="1">
              <a:lnSpc>
                <a:spcPct val="90000"/>
              </a:lnSpc>
              <a:spcBef>
                <a:spcPts val="423"/>
              </a:spcBef>
              <a:buFont typeface="Arial" panose="020B0604020202020204" pitchFamily="34" charset="0"/>
              <a:buNone/>
              <a:defRPr sz="13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Inserta aquí tu logo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A6D7AA8-83A6-448A-8CFB-13AD601DC7A4}"/>
              </a:ext>
            </a:extLst>
          </p:cNvPr>
          <p:cNvSpPr/>
          <p:nvPr/>
        </p:nvSpPr>
        <p:spPr>
          <a:xfrm>
            <a:off x="0" y="0"/>
            <a:ext cx="7740650" cy="11458575"/>
          </a:xfrm>
          <a:prstGeom prst="rect">
            <a:avLst/>
          </a:prstGeom>
          <a:solidFill>
            <a:srgbClr val="1919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633C8CD0-F1AA-41C9-BBF7-5F6D11022B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652818"/>
            <a:ext cx="7740650" cy="12111393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24D2253A-FD73-4FB0-A447-4FF8210F6007}"/>
              </a:ext>
            </a:extLst>
          </p:cNvPr>
          <p:cNvSpPr txBox="1"/>
          <p:nvPr/>
        </p:nvSpPr>
        <p:spPr>
          <a:xfrm>
            <a:off x="5250426" y="10279626"/>
            <a:ext cx="2241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    Inserta aquí tu </a:t>
            </a:r>
            <a:r>
              <a:rPr lang="es-ES" dirty="0" err="1">
                <a:solidFill>
                  <a:schemeClr val="bg1"/>
                </a:solidFill>
              </a:rPr>
              <a:t>info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1084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60</TotalTime>
  <Words>14</Words>
  <Application>Microsoft Office PowerPoint</Application>
  <PresentationFormat>Personalizado</PresentationFormat>
  <Paragraphs>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alejandra.tlatelpa@naotravelco.com</dc:creator>
  <cp:lastModifiedBy>Claudia Sosa</cp:lastModifiedBy>
  <cp:revision>60</cp:revision>
  <dcterms:created xsi:type="dcterms:W3CDTF">2021-10-21T17:08:47Z</dcterms:created>
  <dcterms:modified xsi:type="dcterms:W3CDTF">2023-09-19T20:37:58Z</dcterms:modified>
</cp:coreProperties>
</file>